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1" r:id="rId9"/>
    <p:sldId id="274" r:id="rId10"/>
    <p:sldId id="275" r:id="rId11"/>
    <p:sldId id="276" r:id="rId12"/>
    <p:sldId id="277" r:id="rId13"/>
    <p:sldId id="271" r:id="rId14"/>
    <p:sldId id="272" r:id="rId15"/>
    <p:sldId id="273" r:id="rId16"/>
    <p:sldId id="262" r:id="rId17"/>
    <p:sldId id="269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shelter-2-wallpaper-mugug" TargetMode="Externa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shelter-2-wallpaper-mugug" TargetMode="Externa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mprock19/GameOff2024/commit/3f92e30180304a77e2da0bf14553e1d643f8a285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mprock19/GameOff2024/commit/578f1b322ee4e869f4a935f76507878b85b382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708CDB-451F-C70E-EBC5-DED0BA3C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" y="-1"/>
            <a:ext cx="11938189" cy="368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E24A9-676A-C323-F702-6EF0C4D31956}"/>
              </a:ext>
            </a:extLst>
          </p:cNvPr>
          <p:cNvSpPr txBox="1"/>
          <p:nvPr/>
        </p:nvSpPr>
        <p:spPr>
          <a:xfrm>
            <a:off x="1736889" y="304108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latin typeface="Freestyle Script" panose="030804020302050B0404" pitchFamily="66" charset="0"/>
              </a:rPr>
              <a:t>M</a:t>
            </a:r>
            <a:r>
              <a:rPr lang="en-CA" sz="3600" b="0" i="0" dirty="0">
                <a:effectLst/>
                <a:latin typeface="Freestyle Script" panose="030804020302050B0404" pitchFamily="66" charset="0"/>
              </a:rPr>
              <a:t>aad Phoplunker</a:t>
            </a:r>
            <a:endParaRPr lang="en-CA" sz="36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9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E3FB7-E2EB-F37F-A6F2-D3D162EC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" y="1265290"/>
            <a:ext cx="11266311" cy="40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48F98-976C-E97A-A3A9-EBDCF73BA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B7312-53A9-4D49-CF86-DD59AAF9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2" y="1118133"/>
            <a:ext cx="11430315" cy="41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B390-F800-6FEC-D4EC-097CE7F79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37861-2E06-6ED7-C37D-F6D793E1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6" y="2844801"/>
            <a:ext cx="11213332" cy="11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887B2-B57C-0975-07CA-85216FD9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74" r="-2" b="17436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114B8-3583-E0D9-FE01-FEA80C3C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66" r="-2" b="20086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88985-5273-09D3-465E-207C6381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78" r="6888" b="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6A9F9-BBE1-6EFC-6DEA-01A5825D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34" r="4" b="2051"/>
          <a:stretch/>
        </p:blipFill>
        <p:spPr>
          <a:xfrm>
            <a:off x="641276" y="557186"/>
            <a:ext cx="4013020" cy="2228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44912-17FF-D0DF-78F2-EB822E7A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6" r="3675" b="1"/>
          <a:stretch/>
        </p:blipFill>
        <p:spPr>
          <a:xfrm>
            <a:off x="643467" y="2957665"/>
            <a:ext cx="4010830" cy="334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18EB5-7675-067F-695D-3A6E6A2D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5" r="6743" b="-2"/>
          <a:stretch/>
        </p:blipFill>
        <p:spPr>
          <a:xfrm>
            <a:off x="4846823" y="557189"/>
            <a:ext cx="6701710" cy="57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5324A-400C-FF9D-AF23-ABA88473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8597-813F-DBB0-4C99-9CB5B9EF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34" y="459199"/>
            <a:ext cx="7516261" cy="533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72BD9-6CF8-CA2F-E3F4-6FC9AB77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8" y="459199"/>
            <a:ext cx="3742591" cy="2652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37074-34DF-A9B6-A6BD-2C263AFD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5" y="3629092"/>
            <a:ext cx="3737372" cy="27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4C1E-CD53-CFD9-F5F5-9EAF862B3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ACD8-DD68-A38F-9147-6441BF74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63" y="458773"/>
            <a:ext cx="5846974" cy="1022634"/>
          </a:xfrm>
        </p:spPr>
        <p:txBody>
          <a:bodyPr>
            <a:normAutofit fontScale="90000"/>
          </a:bodyPr>
          <a:lstStyle/>
          <a:p>
            <a:r>
              <a:rPr lang="en-CA" dirty="0"/>
              <a:t>Refactoring The adds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A2FF2-936C-C108-0D3A-C83D0CA74F2E}"/>
              </a:ext>
            </a:extLst>
          </p:cNvPr>
          <p:cNvSpPr txBox="1"/>
          <p:nvPr/>
        </p:nvSpPr>
        <p:spPr>
          <a:xfrm>
            <a:off x="6245977" y="115824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https://github.com/vamprock19/GameOff2024/commit/b5ac7a4484824bfa22e7fbca88c7ca7ce0d65e2f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59006-F0AA-D8DF-B066-5341D9CA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7" y="2278565"/>
            <a:ext cx="11175284" cy="4439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D4296-476F-741A-EE89-5958945B2E49}"/>
              </a:ext>
            </a:extLst>
          </p:cNvPr>
          <p:cNvSpPr txBox="1"/>
          <p:nvPr/>
        </p:nvSpPr>
        <p:spPr>
          <a:xfrm>
            <a:off x="427382" y="1632234"/>
            <a:ext cx="421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70858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EF446-B44F-2D2A-A2AD-AA38E8A53C45}"/>
              </a:ext>
            </a:extLst>
          </p:cNvPr>
          <p:cNvSpPr txBox="1"/>
          <p:nvPr/>
        </p:nvSpPr>
        <p:spPr>
          <a:xfrm>
            <a:off x="74879" y="477078"/>
            <a:ext cx="1956490" cy="877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219D4-797D-9DC1-3DE6-17EB94A4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68" y="-1786"/>
            <a:ext cx="9590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0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3777B-FE55-1337-022E-026322DE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30BC9C7D-B626-2A9A-2DE0-115F1278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091" t="9091"/>
          <a:stretch/>
        </p:blipFill>
        <p:spPr>
          <a:xfrm>
            <a:off x="-20109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92243A-07CB-0BD1-DAE0-4F24501B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Presentation conclusion</a:t>
            </a:r>
          </a:p>
        </p:txBody>
      </p:sp>
    </p:spTree>
    <p:extLst>
      <p:ext uri="{BB962C8B-B14F-4D97-AF65-F5344CB8AC3E}">
        <p14:creationId xmlns:p14="http://schemas.microsoft.com/office/powerpoint/2010/main" val="14104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78E7A-2FEB-6D24-6A0C-730AB2A6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BB3E7ECC-B0EC-AE6C-90B2-E6B153906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091" t="9091"/>
          <a:stretch/>
        </p:blipFill>
        <p:spPr>
          <a:xfrm>
            <a:off x="0" y="0"/>
            <a:ext cx="24289911" cy="13663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02D463-5D29-51FE-6F9A-BC68C8B8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442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2F14C-216C-B8A8-F7F5-E4AF3887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76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7C194-81C5-825B-1BB4-2DE7D87C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Game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0401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8D309-7529-740D-CD74-3FF31FE4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playing boardgame">
            <a:extLst>
              <a:ext uri="{FF2B5EF4-FFF2-40B4-BE49-F238E27FC236}">
                <a16:creationId xmlns:a16="http://schemas.microsoft.com/office/drawing/2014/main" id="{A3CBC052-37B7-8519-768D-556CC945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4802" b="106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25FF57-423C-39C3-C07B-316285EB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621" y="1388534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Code used in the game</a:t>
            </a:r>
          </a:p>
        </p:txBody>
      </p:sp>
    </p:spTree>
    <p:extLst>
      <p:ext uri="{BB962C8B-B14F-4D97-AF65-F5344CB8AC3E}">
        <p14:creationId xmlns:p14="http://schemas.microsoft.com/office/powerpoint/2010/main" val="11274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8918-568F-1FDB-7C3F-AE1E7F17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2180-34CE-9BFD-A9DB-E345D1E4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1" y="124548"/>
            <a:ext cx="4820477" cy="1278835"/>
          </a:xfrm>
        </p:spPr>
        <p:txBody>
          <a:bodyPr>
            <a:normAutofit/>
          </a:bodyPr>
          <a:lstStyle/>
          <a:p>
            <a:r>
              <a:rPr lang="en-CA" sz="2000" dirty="0"/>
              <a:t>Array added for speed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3D89E-80C9-A433-AD0C-74C5E010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25" y="1231338"/>
            <a:ext cx="9345329" cy="80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A4F53-2060-C48F-2E60-4C84B6A45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25" y="2090443"/>
            <a:ext cx="9345329" cy="211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50D09-65C7-027B-82D8-8ACBF9891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3" y="4205288"/>
            <a:ext cx="9860340" cy="2042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66A4C-4208-D8FD-1A0A-6C33FAA4A27C}"/>
              </a:ext>
            </a:extLst>
          </p:cNvPr>
          <p:cNvSpPr txBox="1"/>
          <p:nvPr/>
        </p:nvSpPr>
        <p:spPr>
          <a:xfrm>
            <a:off x="4640345" y="36632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effectLst/>
                <a:latin typeface="inherit"/>
                <a:hlinkClick r:id="rId5" tooltip="https://github.com/vamprock19/GameOff2024/commit/3f92e30180304a77e2da0bf14553e1d643f8a285"/>
              </a:rPr>
              <a:t>https://github.com/vamprock19/GameOff2024/commit/3f92e30180304a77e2da0bf14553e1d643f8a285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52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CAA1-E2F7-4FA3-C8C0-33BD38D6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05"/>
            <a:ext cx="10250330" cy="2467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6279B-FB3A-DB72-DDC7-212FD5EC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624"/>
            <a:ext cx="10679015" cy="2152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76FA-C4E8-B585-6A2C-EBCF97B6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42" y="4783293"/>
            <a:ext cx="500132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2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C843B-2E14-5421-BCD5-E92915BD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380E-C975-F6C8-89DD-B860C167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530C6-6DC1-5746-C593-0481728E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15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19E41-481E-4AB1-9FA6-C7F45289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01" r="-2" b="2492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5BA4-374E-B21D-4606-6AA8C1CB44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" b="376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5E1D8-D2AB-1F32-DAB3-1DC53A4B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919"/>
            <a:ext cx="7285383" cy="53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7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FAC22-8AF4-F030-D758-228DDA1D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D149-48BB-EBE5-D998-DC215700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algorithm implementation(translation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A6C7C-21DC-4EFA-6410-7BC538DD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60" y="1925688"/>
            <a:ext cx="8481463" cy="4681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624EB-6025-8058-5972-33E8209EE901}"/>
              </a:ext>
            </a:extLst>
          </p:cNvPr>
          <p:cNvSpPr txBox="1"/>
          <p:nvPr/>
        </p:nvSpPr>
        <p:spPr>
          <a:xfrm>
            <a:off x="6096000" y="15930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u="sng" dirty="0">
                <a:effectLst/>
                <a:latin typeface="inherit"/>
                <a:hlinkClick r:id="rId3" tooltip="https://github.com/vamprock19/GameOff2024/commit/578f1b322ee4e869f4a935f76507878b85b382c0"/>
              </a:rPr>
              <a:t>https://github.com/vamprock19/GameOff2024/commit/578f1b322ee4e869f4a935f76507878b85b382c0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68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3E13B-3697-CBA7-A003-F5E28A45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846813"/>
            <a:ext cx="11435644" cy="43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98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324</TotalTime>
  <Words>67</Words>
  <Application>Microsoft Office PowerPoint</Application>
  <PresentationFormat>Widescreen</PresentationFormat>
  <Paragraphs>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Freestyle Script</vt:lpstr>
      <vt:lpstr>inherit</vt:lpstr>
      <vt:lpstr>Celestial</vt:lpstr>
      <vt:lpstr>PowerPoint Presentation</vt:lpstr>
      <vt:lpstr>Game introduction</vt:lpstr>
      <vt:lpstr>Code used in the game</vt:lpstr>
      <vt:lpstr>Array added for speed values</vt:lpstr>
      <vt:lpstr>PowerPoint Presentation</vt:lpstr>
      <vt:lpstr>PowerPoint Presentation</vt:lpstr>
      <vt:lpstr>PowerPoint Presentation</vt:lpstr>
      <vt:lpstr>New algorithm implementation(translation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Refactoring The adds system</vt:lpstr>
      <vt:lpstr>PowerPoint Presentation</vt:lpstr>
      <vt:lpstr>Presentation 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 jacinto</dc:creator>
  <cp:lastModifiedBy>angel jacinto</cp:lastModifiedBy>
  <cp:revision>3</cp:revision>
  <dcterms:created xsi:type="dcterms:W3CDTF">2025-03-24T05:56:38Z</dcterms:created>
  <dcterms:modified xsi:type="dcterms:W3CDTF">2025-03-24T11:31:59Z</dcterms:modified>
</cp:coreProperties>
</file>